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8" r:id="rId4"/>
    <p:sldId id="269" r:id="rId5"/>
    <p:sldId id="257" r:id="rId6"/>
    <p:sldId id="264" r:id="rId7"/>
    <p:sldId id="265" r:id="rId8"/>
    <p:sldId id="266" r:id="rId9"/>
    <p:sldId id="267" r:id="rId10"/>
    <p:sldId id="262" r:id="rId11"/>
    <p:sldId id="258" r:id="rId12"/>
    <p:sldId id="260" r:id="rId13"/>
    <p:sldId id="271" r:id="rId14"/>
    <p:sldId id="272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33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74e7d445efbe4aed" providerId="LiveId" clId="{CC984194-8631-4DAC-B2F0-77CBF387D578}"/>
    <pc:docChg chg="custSel addSld modSld">
      <pc:chgData name="" userId="74e7d445efbe4aed" providerId="LiveId" clId="{CC984194-8631-4DAC-B2F0-77CBF387D578}" dt="2026-05-19T08:29:25.936" v="114" actId="20577"/>
      <pc:docMkLst>
        <pc:docMk/>
      </pc:docMkLst>
      <pc:sldChg chg="modSp">
        <pc:chgData name="" userId="74e7d445efbe4aed" providerId="LiveId" clId="{CC984194-8631-4DAC-B2F0-77CBF387D578}" dt="2026-05-19T08:20:28.938" v="90" actId="20577"/>
        <pc:sldMkLst>
          <pc:docMk/>
          <pc:sldMk cId="2499093787" sldId="264"/>
        </pc:sldMkLst>
        <pc:spChg chg="mod">
          <ac:chgData name="" userId="74e7d445efbe4aed" providerId="LiveId" clId="{CC984194-8631-4DAC-B2F0-77CBF387D578}" dt="2026-05-19T08:20:28.938" v="90" actId="20577"/>
          <ac:spMkLst>
            <pc:docMk/>
            <pc:sldMk cId="2499093787" sldId="264"/>
            <ac:spMk id="2" creationId="{4B6C6D75-F06E-47C6-A4F2-404949056E4E}"/>
          </ac:spMkLst>
        </pc:spChg>
      </pc:sldChg>
      <pc:sldChg chg="addSp delSp modSp add">
        <pc:chgData name="" userId="74e7d445efbe4aed" providerId="LiveId" clId="{CC984194-8631-4DAC-B2F0-77CBF387D578}" dt="2026-05-19T08:20:01.089" v="72" actId="1076"/>
        <pc:sldMkLst>
          <pc:docMk/>
          <pc:sldMk cId="2030929776" sldId="268"/>
        </pc:sldMkLst>
        <pc:spChg chg="del mod">
          <ac:chgData name="" userId="74e7d445efbe4aed" providerId="LiveId" clId="{CC984194-8631-4DAC-B2F0-77CBF387D578}" dt="2026-05-19T08:04:42.165" v="7" actId="478"/>
          <ac:spMkLst>
            <pc:docMk/>
            <pc:sldMk cId="2030929776" sldId="268"/>
            <ac:spMk id="2" creationId="{798483AB-B8C1-41B2-8A30-5713100FBCDF}"/>
          </ac:spMkLst>
        </pc:spChg>
        <pc:spChg chg="del mod">
          <ac:chgData name="" userId="74e7d445efbe4aed" providerId="LiveId" clId="{CC984194-8631-4DAC-B2F0-77CBF387D578}" dt="2026-05-19T08:04:34.308" v="3" actId="478"/>
          <ac:spMkLst>
            <pc:docMk/>
            <pc:sldMk cId="2030929776" sldId="268"/>
            <ac:spMk id="3" creationId="{0C6B7A3F-6891-4E5A-B124-7EB2DC939AE9}"/>
          </ac:spMkLst>
        </pc:spChg>
        <pc:picChg chg="add mod">
          <ac:chgData name="" userId="74e7d445efbe4aed" providerId="LiveId" clId="{CC984194-8631-4DAC-B2F0-77CBF387D578}" dt="2026-05-19T08:20:01.089" v="72" actId="1076"/>
          <ac:picMkLst>
            <pc:docMk/>
            <pc:sldMk cId="2030929776" sldId="268"/>
            <ac:picMk id="4" creationId="{51417B6B-14C6-46B2-837A-BA58105E5988}"/>
          </ac:picMkLst>
        </pc:picChg>
        <pc:picChg chg="add del mod">
          <ac:chgData name="" userId="74e7d445efbe4aed" providerId="LiveId" clId="{CC984194-8631-4DAC-B2F0-77CBF387D578}" dt="2026-05-19T08:06:29.932" v="12"/>
          <ac:picMkLst>
            <pc:docMk/>
            <pc:sldMk cId="2030929776" sldId="268"/>
            <ac:picMk id="5" creationId="{60AD9EC9-8050-4FBA-BB7D-DAD9C3B91931}"/>
          </ac:picMkLst>
        </pc:picChg>
      </pc:sldChg>
      <pc:sldChg chg="addSp delSp modSp add">
        <pc:chgData name="" userId="74e7d445efbe4aed" providerId="LiveId" clId="{CC984194-8631-4DAC-B2F0-77CBF387D578}" dt="2026-05-19T08:18:19.087" v="68" actId="1076"/>
        <pc:sldMkLst>
          <pc:docMk/>
          <pc:sldMk cId="2242715942" sldId="269"/>
        </pc:sldMkLst>
        <pc:spChg chg="del mod">
          <ac:chgData name="" userId="74e7d445efbe4aed" providerId="LiveId" clId="{CC984194-8631-4DAC-B2F0-77CBF387D578}" dt="2026-05-19T08:06:43.822" v="17" actId="478"/>
          <ac:spMkLst>
            <pc:docMk/>
            <pc:sldMk cId="2242715942" sldId="269"/>
            <ac:spMk id="2" creationId="{4EE7B97A-14DE-4A95-AD7C-B72C39DB83B7}"/>
          </ac:spMkLst>
        </pc:spChg>
        <pc:spChg chg="del">
          <ac:chgData name="" userId="74e7d445efbe4aed" providerId="LiveId" clId="{CC984194-8631-4DAC-B2F0-77CBF387D578}" dt="2026-05-19T08:06:35.794" v="14"/>
          <ac:spMkLst>
            <pc:docMk/>
            <pc:sldMk cId="2242715942" sldId="269"/>
            <ac:spMk id="3" creationId="{71EA0583-A1CA-4D72-8DC5-DA68D6BDA2C4}"/>
          </ac:spMkLst>
        </pc:spChg>
        <pc:spChg chg="add del mod">
          <ac:chgData name="" userId="74e7d445efbe4aed" providerId="LiveId" clId="{CC984194-8631-4DAC-B2F0-77CBF387D578}" dt="2026-05-19T08:13:28.041" v="29" actId="478"/>
          <ac:spMkLst>
            <pc:docMk/>
            <pc:sldMk cId="2242715942" sldId="269"/>
            <ac:spMk id="7" creationId="{88127E3B-A631-42B2-B0EC-359DE92214BD}"/>
          </ac:spMkLst>
        </pc:spChg>
        <pc:spChg chg="add mod">
          <ac:chgData name="" userId="74e7d445efbe4aed" providerId="LiveId" clId="{CC984194-8631-4DAC-B2F0-77CBF387D578}" dt="2026-05-19T08:16:35.029" v="36" actId="11529"/>
          <ac:spMkLst>
            <pc:docMk/>
            <pc:sldMk cId="2242715942" sldId="269"/>
            <ac:spMk id="8" creationId="{BC1CCB95-7D54-43CB-9558-1F857AE52ED2}"/>
          </ac:spMkLst>
        </pc:spChg>
        <pc:spChg chg="add del mod">
          <ac:chgData name="" userId="74e7d445efbe4aed" providerId="LiveId" clId="{CC984194-8631-4DAC-B2F0-77CBF387D578}" dt="2026-05-19T08:17:42.922" v="56" actId="478"/>
          <ac:spMkLst>
            <pc:docMk/>
            <pc:sldMk cId="2242715942" sldId="269"/>
            <ac:spMk id="9" creationId="{4678EBB8-C0A9-4239-9BB3-FBF51EC9AF8A}"/>
          </ac:spMkLst>
        </pc:spChg>
        <pc:spChg chg="add del">
          <ac:chgData name="" userId="74e7d445efbe4aed" providerId="LiveId" clId="{CC984194-8631-4DAC-B2F0-77CBF387D578}" dt="2026-05-19T08:17:50.965" v="58"/>
          <ac:spMkLst>
            <pc:docMk/>
            <pc:sldMk cId="2242715942" sldId="269"/>
            <ac:spMk id="10" creationId="{3C3EC049-BFEC-40DB-A534-6F0B6B4C4C36}"/>
          </ac:spMkLst>
        </pc:spChg>
        <pc:picChg chg="add mod">
          <ac:chgData name="" userId="74e7d445efbe4aed" providerId="LiveId" clId="{CC984194-8631-4DAC-B2F0-77CBF387D578}" dt="2026-05-19T08:06:45.447" v="18" actId="1076"/>
          <ac:picMkLst>
            <pc:docMk/>
            <pc:sldMk cId="2242715942" sldId="269"/>
            <ac:picMk id="4" creationId="{D0742E66-CE58-4B4C-9F48-AFC21DF76ACE}"/>
          </ac:picMkLst>
        </pc:picChg>
        <pc:picChg chg="add mod">
          <ac:chgData name="" userId="74e7d445efbe4aed" providerId="LiveId" clId="{CC984194-8631-4DAC-B2F0-77CBF387D578}" dt="2026-05-19T08:18:19.087" v="68" actId="1076"/>
          <ac:picMkLst>
            <pc:docMk/>
            <pc:sldMk cId="2242715942" sldId="269"/>
            <ac:picMk id="11" creationId="{F9DF1898-2E61-41D2-A1F9-310BDB8706B1}"/>
          </ac:picMkLst>
        </pc:picChg>
        <pc:picChg chg="add mod">
          <ac:chgData name="" userId="74e7d445efbe4aed" providerId="LiveId" clId="{CC984194-8631-4DAC-B2F0-77CBF387D578}" dt="2026-05-19T08:16:40.349" v="38" actId="1076"/>
          <ac:picMkLst>
            <pc:docMk/>
            <pc:sldMk cId="2242715942" sldId="269"/>
            <ac:picMk id="1026" creationId="{8205E7B2-56CB-48DF-9E19-23B5CB9025F2}"/>
          </ac:picMkLst>
        </pc:picChg>
        <pc:cxnChg chg="add del mod">
          <ac:chgData name="" userId="74e7d445efbe4aed" providerId="LiveId" clId="{CC984194-8631-4DAC-B2F0-77CBF387D578}" dt="2026-05-19T08:16:37.619" v="37" actId="478"/>
          <ac:cxnSpMkLst>
            <pc:docMk/>
            <pc:sldMk cId="2242715942" sldId="269"/>
            <ac:cxnSpMk id="6" creationId="{539E4999-B9DD-455A-B5BB-DA9CE6E1C3D8}"/>
          </ac:cxnSpMkLst>
        </pc:cxnChg>
      </pc:sldChg>
      <pc:sldChg chg="add">
        <pc:chgData name="" userId="74e7d445efbe4aed" providerId="LiveId" clId="{CC984194-8631-4DAC-B2F0-77CBF387D578}" dt="2026-05-19T08:22:43.938" v="91"/>
        <pc:sldMkLst>
          <pc:docMk/>
          <pc:sldMk cId="627886201" sldId="270"/>
        </pc:sldMkLst>
      </pc:sldChg>
      <pc:sldChg chg="addSp delSp modSp add">
        <pc:chgData name="" userId="74e7d445efbe4aed" providerId="LiveId" clId="{CC984194-8631-4DAC-B2F0-77CBF387D578}" dt="2026-05-19T08:29:25.936" v="114" actId="20577"/>
        <pc:sldMkLst>
          <pc:docMk/>
          <pc:sldMk cId="1153023363" sldId="271"/>
        </pc:sldMkLst>
        <pc:spChg chg="mod">
          <ac:chgData name="" userId="74e7d445efbe4aed" providerId="LiveId" clId="{CC984194-8631-4DAC-B2F0-77CBF387D578}" dt="2026-05-19T08:29:25.936" v="114" actId="20577"/>
          <ac:spMkLst>
            <pc:docMk/>
            <pc:sldMk cId="1153023363" sldId="271"/>
            <ac:spMk id="2" creationId="{53BC1257-5AC6-4641-9A7C-479841571A79}"/>
          </ac:spMkLst>
        </pc:spChg>
        <pc:spChg chg="del">
          <ac:chgData name="" userId="74e7d445efbe4aed" providerId="LiveId" clId="{CC984194-8631-4DAC-B2F0-77CBF387D578}" dt="2026-05-19T08:22:54.971" v="93"/>
          <ac:spMkLst>
            <pc:docMk/>
            <pc:sldMk cId="1153023363" sldId="271"/>
            <ac:spMk id="3" creationId="{CDD765C6-D5A3-4AD6-B080-C01242CCA59A}"/>
          </ac:spMkLst>
        </pc:spChg>
        <pc:picChg chg="add mod">
          <ac:chgData name="" userId="74e7d445efbe4aed" providerId="LiveId" clId="{CC984194-8631-4DAC-B2F0-77CBF387D578}" dt="2026-05-19T08:23:07.281" v="102" actId="14100"/>
          <ac:picMkLst>
            <pc:docMk/>
            <pc:sldMk cId="1153023363" sldId="271"/>
            <ac:picMk id="4" creationId="{3E8B57A7-516E-41A6-BA0C-E02DD589E62D}"/>
          </ac:picMkLst>
        </pc:picChg>
      </pc:sldChg>
      <pc:sldChg chg="addSp delSp modSp add">
        <pc:chgData name="" userId="74e7d445efbe4aed" providerId="LiveId" clId="{CC984194-8631-4DAC-B2F0-77CBF387D578}" dt="2026-05-19T08:28:46.627" v="111" actId="14100"/>
        <pc:sldMkLst>
          <pc:docMk/>
          <pc:sldMk cId="1165724319" sldId="272"/>
        </pc:sldMkLst>
        <pc:spChg chg="del mod">
          <ac:chgData name="" userId="74e7d445efbe4aed" providerId="LiveId" clId="{CC984194-8631-4DAC-B2F0-77CBF387D578}" dt="2026-05-19T08:28:42.738" v="109" actId="478"/>
          <ac:spMkLst>
            <pc:docMk/>
            <pc:sldMk cId="1165724319" sldId="272"/>
            <ac:spMk id="2" creationId="{CB78CAB0-6AFF-48A2-91FB-077C4E00CAA8}"/>
          </ac:spMkLst>
        </pc:spChg>
        <pc:spChg chg="del">
          <ac:chgData name="" userId="74e7d445efbe4aed" providerId="LiveId" clId="{CC984194-8631-4DAC-B2F0-77CBF387D578}" dt="2026-05-19T08:28:33.630" v="104"/>
          <ac:spMkLst>
            <pc:docMk/>
            <pc:sldMk cId="1165724319" sldId="272"/>
            <ac:spMk id="3" creationId="{17B90D87-E748-4743-BC16-D8001DF2A2CA}"/>
          </ac:spMkLst>
        </pc:spChg>
        <pc:picChg chg="add mod">
          <ac:chgData name="" userId="74e7d445efbe4aed" providerId="LiveId" clId="{CC984194-8631-4DAC-B2F0-77CBF387D578}" dt="2026-05-19T08:28:46.627" v="111" actId="14100"/>
          <ac:picMkLst>
            <pc:docMk/>
            <pc:sldMk cId="1165724319" sldId="272"/>
            <ac:picMk id="1026" creationId="{AEF72F20-0948-4ADC-BA46-3AA068239FB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6A8C8-F498-457F-91AB-34D24DCC55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DISCUSSION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856DD-A726-4C48-BBE8-4EF70DA52A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1875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4C90C-DF78-4BDC-83DF-C4069A65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GINGIVAL FIBERS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66FA7E-4D2D-4FD0-B985-CE60B7129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4248"/>
          <a:stretch/>
        </p:blipFill>
        <p:spPr>
          <a:xfrm>
            <a:off x="2592925" y="2338086"/>
            <a:ext cx="5968149" cy="144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06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68343-8FD9-48DE-ADCF-22A42B5B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716" y="335893"/>
            <a:ext cx="8911687" cy="1280890"/>
          </a:xfrm>
        </p:spPr>
        <p:txBody>
          <a:bodyPr/>
          <a:lstStyle/>
          <a:p>
            <a:r>
              <a:rPr lang="en-IN" dirty="0"/>
              <a:t>GINGIVAL FIBERS {3]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74D72A-5580-451A-9C36-ECE7307B7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1658"/>
          <a:stretch/>
        </p:blipFill>
        <p:spPr>
          <a:xfrm>
            <a:off x="6624697" y="0"/>
            <a:ext cx="4454119" cy="1617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6A7899-28D3-47E5-8BD6-1FF7AB60B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4" y="1952676"/>
            <a:ext cx="8911687" cy="500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31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C6314A-6014-4E72-B19E-41FB8D7D6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845" y="671820"/>
            <a:ext cx="8211859" cy="575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C1257-5AC6-4641-9A7C-479841571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BANA[3]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8B57A7-516E-41A6-BA0C-E02DD589E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191" y="1905000"/>
            <a:ext cx="11087617" cy="310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23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int-of-Care: A Novel Approach to Periodontal Diagnosis | IntechOpen">
            <a:extLst>
              <a:ext uri="{FF2B5EF4-FFF2-40B4-BE49-F238E27FC236}">
                <a16:creationId xmlns:a16="http://schemas.microsoft.com/office/drawing/2014/main" id="{AEF72F20-0948-4ADC-BA46-3AA068239F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60" y="1121215"/>
            <a:ext cx="9632861" cy="441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724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88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4065B-D969-4E21-B719-4B5E7586B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PLAQUE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460168-73BE-4094-BB7F-4A8C0AA97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1638783"/>
            <a:ext cx="7333091" cy="50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4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417B6B-14C6-46B2-837A-BA58105E5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287" y="324196"/>
            <a:ext cx="8104909" cy="607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2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742E66-CE58-4B4C-9F48-AFC21DF76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273" y="171796"/>
            <a:ext cx="5037666" cy="3778250"/>
          </a:xfrm>
          <a:prstGeom prst="rect">
            <a:avLst/>
          </a:prstGeom>
        </p:spPr>
      </p:pic>
      <p:pic>
        <p:nvPicPr>
          <p:cNvPr id="1026" name="Picture 2" descr="Dental plaque and plaque as biofilm - periobasics.com Basic ...">
            <a:extLst>
              <a:ext uri="{FF2B5EF4-FFF2-40B4-BE49-F238E27FC236}">
                <a16:creationId xmlns:a16="http://schemas.microsoft.com/office/drawing/2014/main" id="{8205E7B2-56CB-48DF-9E19-23B5CB902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62" y="189443"/>
            <a:ext cx="6102412" cy="377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1CCB95-7D54-43CB-9558-1F857AE52ED2}"/>
              </a:ext>
            </a:extLst>
          </p:cNvPr>
          <p:cNvSpPr/>
          <p:nvPr/>
        </p:nvSpPr>
        <p:spPr>
          <a:xfrm>
            <a:off x="8808720" y="2306320"/>
            <a:ext cx="233680" cy="194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DF1898-2E61-41D2-A1F9-310BDB870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712" y="4445563"/>
            <a:ext cx="2720481" cy="20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15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C8C37-2A14-45DD-88B7-F095B6D9E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PATHOLOGIC MIGRATION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1CFCC-0087-482D-A9DD-D00BC667B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178" y="1372082"/>
            <a:ext cx="7597624" cy="411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6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C6D75-F06E-47C6-A4F2-40494905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PATHOLOGIC TOOTH MIGRATION [3]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A98AFB-8EC5-48A1-AB11-B4E7097D0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747" y="1905000"/>
            <a:ext cx="9460630" cy="289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9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C4BA11-CD05-4801-B18A-7293382E0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745" y="1391844"/>
            <a:ext cx="8117480" cy="35052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2C435B-01C7-4B1C-B992-F00CA4BB0610}"/>
              </a:ext>
            </a:extLst>
          </p:cNvPr>
          <p:cNvSpPr/>
          <p:nvPr/>
        </p:nvSpPr>
        <p:spPr>
          <a:xfrm>
            <a:off x="2682240" y="558800"/>
            <a:ext cx="3159760" cy="67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TYPE </a:t>
            </a:r>
          </a:p>
        </p:txBody>
      </p:sp>
    </p:spTree>
    <p:extLst>
      <p:ext uri="{BB962C8B-B14F-4D97-AF65-F5344CB8AC3E}">
        <p14:creationId xmlns:p14="http://schemas.microsoft.com/office/powerpoint/2010/main" val="209359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1C79D-54AF-4129-9B59-658735F97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ETIOPATHOGENESIS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57A59-3533-42F1-B2D9-0AEC83E97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899" y="1905000"/>
            <a:ext cx="8915400" cy="4693701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TWO FACTORS THAT HELP TO MAINTAIN TOOTH IN POSITION</a:t>
            </a:r>
          </a:p>
          <a:p>
            <a:r>
              <a:rPr lang="en-IN" b="1" dirty="0"/>
              <a:t>HEALTH AND NORMAL HEIGHT OF PERIODONTIUM</a:t>
            </a:r>
          </a:p>
          <a:p>
            <a:r>
              <a:rPr lang="en-IN" dirty="0" err="1">
                <a:solidFill>
                  <a:srgbClr val="00B0F0"/>
                </a:solidFill>
              </a:rPr>
              <a:t>Eg</a:t>
            </a:r>
            <a:r>
              <a:rPr lang="en-IN" dirty="0">
                <a:solidFill>
                  <a:srgbClr val="00B0F0"/>
                </a:solidFill>
              </a:rPr>
              <a:t> : Aggressive periodontitis</a:t>
            </a:r>
          </a:p>
          <a:p>
            <a:r>
              <a:rPr lang="en-IN" b="1" dirty="0"/>
              <a:t>FORCE EXCERTED ON TEETH 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1100" dirty="0"/>
              <a:t>ANY IMBALANCE IN THE ABOVE TWO FACORS CAN CAUSE PATHOLOGIC MIGRATION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E41125C-6C9E-4450-9E00-62F6D4B726E6}"/>
              </a:ext>
            </a:extLst>
          </p:cNvPr>
          <p:cNvCxnSpPr/>
          <p:nvPr/>
        </p:nvCxnSpPr>
        <p:spPr>
          <a:xfrm flipH="1">
            <a:off x="2834931" y="3482573"/>
            <a:ext cx="822960" cy="218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26B0C6B-3A70-4914-8B31-954040C148A5}"/>
              </a:ext>
            </a:extLst>
          </p:cNvPr>
          <p:cNvCxnSpPr/>
          <p:nvPr/>
        </p:nvCxnSpPr>
        <p:spPr>
          <a:xfrm>
            <a:off x="3935843" y="3429000"/>
            <a:ext cx="1026160" cy="426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EB20026-EF5E-48CD-BFA6-4C6E6679B52E}"/>
              </a:ext>
            </a:extLst>
          </p:cNvPr>
          <p:cNvSpPr/>
          <p:nvPr/>
        </p:nvSpPr>
        <p:spPr>
          <a:xfrm>
            <a:off x="4374832" y="3708400"/>
            <a:ext cx="1605280" cy="985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FORCE FROM OCCLUSION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FC79B1-D851-48C8-B360-BC53375A5001}"/>
              </a:ext>
            </a:extLst>
          </p:cNvPr>
          <p:cNvSpPr/>
          <p:nvPr/>
        </p:nvSpPr>
        <p:spPr>
          <a:xfrm>
            <a:off x="964275" y="3708399"/>
            <a:ext cx="3208714" cy="2110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N" dirty="0"/>
              <a:t>PARAFUNCTIONAL HABIT </a:t>
            </a:r>
          </a:p>
          <a:p>
            <a:pPr algn="ctr"/>
            <a:r>
              <a:rPr lang="en-IN" dirty="0">
                <a:solidFill>
                  <a:srgbClr val="00B0F0"/>
                </a:solidFill>
              </a:rPr>
              <a:t>Force from tongue </a:t>
            </a:r>
            <a:r>
              <a:rPr lang="en-IN" sz="1200" dirty="0">
                <a:solidFill>
                  <a:srgbClr val="00B0F0"/>
                </a:solidFill>
              </a:rPr>
              <a:t>[TONGUE THRUSTING</a:t>
            </a:r>
            <a:r>
              <a:rPr lang="en-IN" dirty="0">
                <a:solidFill>
                  <a:srgbClr val="00B0F0"/>
                </a:solidFill>
              </a:rPr>
              <a:t>] </a:t>
            </a:r>
          </a:p>
          <a:p>
            <a:pPr algn="ctr"/>
            <a:r>
              <a:rPr lang="en-IN" dirty="0">
                <a:solidFill>
                  <a:srgbClr val="00B0F0"/>
                </a:solidFill>
              </a:rPr>
              <a:t>Lip </a:t>
            </a:r>
            <a:r>
              <a:rPr lang="en-IN" dirty="0" err="1">
                <a:solidFill>
                  <a:srgbClr val="00B0F0"/>
                </a:solidFill>
              </a:rPr>
              <a:t>biting,thumb</a:t>
            </a:r>
            <a:r>
              <a:rPr lang="en-IN" dirty="0">
                <a:solidFill>
                  <a:srgbClr val="00B0F0"/>
                </a:solidFill>
              </a:rPr>
              <a:t> sucking</a:t>
            </a:r>
            <a:r>
              <a:rPr lang="en-IN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FORCE FROM  CHEEKS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FORCE FROM GINGIVAL ENLAGEMENT/TUMOUR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B2CAD2-C11A-4FB9-AE0F-6AB6AC7F32D0}"/>
              </a:ext>
            </a:extLst>
          </p:cNvPr>
          <p:cNvCxnSpPr>
            <a:cxnSpLocks/>
          </p:cNvCxnSpPr>
          <p:nvPr/>
        </p:nvCxnSpPr>
        <p:spPr>
          <a:xfrm>
            <a:off x="5980112" y="4053840"/>
            <a:ext cx="21275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EB7A217-B8FA-48DA-A3DA-780B2D5E61FF}"/>
              </a:ext>
            </a:extLst>
          </p:cNvPr>
          <p:cNvSpPr/>
          <p:nvPr/>
        </p:nvSpPr>
        <p:spPr>
          <a:xfrm>
            <a:off x="8231822" y="2346964"/>
            <a:ext cx="3811270" cy="2367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TOOTH MORPHOLOGY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MESIAL MIGRATIONTENDENCY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FULL COMPLEMENT OF TEETH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LOCATION OF CONTACT POINT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PROXIMAL INCISAL AND OCCLUSAL ATTRITION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AXIAL INCLINATION OF TEETH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55A6E1-BCB9-44E2-91D8-01F901ECF4E4}"/>
              </a:ext>
            </a:extLst>
          </p:cNvPr>
          <p:cNvSpPr/>
          <p:nvPr/>
        </p:nvSpPr>
        <p:spPr>
          <a:xfrm>
            <a:off x="6339200" y="3144521"/>
            <a:ext cx="1470978" cy="1422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solidFill>
                  <a:srgbClr val="FF0000"/>
                </a:solidFill>
              </a:rPr>
              <a:t>FACTORS THAT ARE IMPORTANT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CC2447-3751-40E3-B5BD-18A07B058D65}"/>
              </a:ext>
            </a:extLst>
          </p:cNvPr>
          <p:cNvSpPr/>
          <p:nvPr/>
        </p:nvSpPr>
        <p:spPr>
          <a:xfrm>
            <a:off x="1344208" y="2702781"/>
            <a:ext cx="3551988" cy="426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7417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6FE06-0225-499D-A6A0-334E6618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Failure of replacing Mandibular first molar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3DFE08-3517-47F8-8CCC-FEE4BD088CF8}"/>
              </a:ext>
            </a:extLst>
          </p:cNvPr>
          <p:cNvSpPr/>
          <p:nvPr/>
        </p:nvSpPr>
        <p:spPr>
          <a:xfrm>
            <a:off x="2475807" y="2502131"/>
            <a:ext cx="7240385" cy="3307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SECOND AND THIRD MOLAR TILT MESIALLY RESULTING IN DECREASE IN VERTICAL DIMENTION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PRMOLAR MOVE DISTALLY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INCISORS DRIFT LINGUALLY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ANTERIOR OVERBITE INCREASE AND THE MAXILLARY INCISORS HIT THE MANDIBULAR INCISORS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DIAESTIMA FORMATION</a:t>
            </a:r>
          </a:p>
        </p:txBody>
      </p:sp>
    </p:spTree>
    <p:extLst>
      <p:ext uri="{BB962C8B-B14F-4D97-AF65-F5344CB8AC3E}">
        <p14:creationId xmlns:p14="http://schemas.microsoft.com/office/powerpoint/2010/main" val="226402177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123</TotalTime>
  <Words>146</Words>
  <Application>Microsoft Office PowerPoint</Application>
  <PresentationFormat>Widescreen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Wisp</vt:lpstr>
      <vt:lpstr>DISCUSSION 1</vt:lpstr>
      <vt:lpstr>PLAQUE </vt:lpstr>
      <vt:lpstr>PowerPoint Presentation</vt:lpstr>
      <vt:lpstr>PowerPoint Presentation</vt:lpstr>
      <vt:lpstr>PATHOLOGIC MIGRATION</vt:lpstr>
      <vt:lpstr>PATHOLOGIC TOOTH MIGRATION [3]</vt:lpstr>
      <vt:lpstr>PowerPoint Presentation</vt:lpstr>
      <vt:lpstr>ETIOPATHOGENESIS</vt:lpstr>
      <vt:lpstr>Failure of replacing Mandibular first molar</vt:lpstr>
      <vt:lpstr>GINGIVAL FIBERS </vt:lpstr>
      <vt:lpstr>GINGIVAL FIBERS {3] </vt:lpstr>
      <vt:lpstr>PowerPoint Presentation</vt:lpstr>
      <vt:lpstr>BANA[3]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</dc:title>
  <dc:creator>Admin</dc:creator>
  <cp:lastModifiedBy>Admin</cp:lastModifiedBy>
  <cp:revision>12</cp:revision>
  <dcterms:created xsi:type="dcterms:W3CDTF">2026-05-19T06:25:16Z</dcterms:created>
  <dcterms:modified xsi:type="dcterms:W3CDTF">2026-05-19T08:29:32Z</dcterms:modified>
</cp:coreProperties>
</file>