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382" r:id="rId3"/>
    <p:sldId id="383" r:id="rId4"/>
    <p:sldId id="374" r:id="rId5"/>
    <p:sldId id="271" r:id="rId6"/>
    <p:sldId id="364" r:id="rId7"/>
    <p:sldId id="375" r:id="rId8"/>
    <p:sldId id="376" r:id="rId9"/>
    <p:sldId id="377" r:id="rId10"/>
    <p:sldId id="378" r:id="rId11"/>
    <p:sldId id="379" r:id="rId12"/>
    <p:sldId id="380" r:id="rId13"/>
    <p:sldId id="3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87" d="100"/>
          <a:sy n="87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0F34-A09A-4EDB-A231-8F3B5CBAA06B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183-899B-478B-BBAC-8FDCF83CB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C84DE6-F1F4-4940-8416-B6C126783039}" type="datetimeFigureOut">
              <a:rPr lang="en-US" smtClean="0"/>
              <a:pPr/>
              <a:t>2/12/2026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77FCDC-831D-4842-8957-08C9887A4C0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1894362"/>
          </a:xfrm>
        </p:spPr>
        <p:txBody>
          <a:bodyPr>
            <a:normAutofit/>
          </a:bodyPr>
          <a:lstStyle/>
          <a:p>
            <a:r>
              <a:rPr lang="en-US" sz="4000" dirty="0"/>
              <a:t>GINGIVAL </a:t>
            </a:r>
            <a:r>
              <a:rPr lang="en-US" sz="4000" dirty="0" err="1"/>
              <a:t>CREVICULAR</a:t>
            </a:r>
            <a:r>
              <a:rPr lang="en-US" sz="4000" dirty="0"/>
              <a:t> FLUID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6172200" cy="1371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	</a:t>
            </a:r>
            <a:endParaRPr lang="en-I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465C6-5090-44F7-A86B-11BF0B7C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84976" cy="6192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061F0-2800-434B-BBBA-BD5B32D2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8" y="3284984"/>
            <a:ext cx="8816697" cy="32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5E054-50E9-4753-A92C-6DEBC15D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800979" cy="540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CFC4A8-B1B2-4F0E-9E1A-CFA5662BC30D}"/>
              </a:ext>
            </a:extLst>
          </p:cNvPr>
          <p:cNvSpPr/>
          <p:nvPr/>
        </p:nvSpPr>
        <p:spPr>
          <a:xfrm>
            <a:off x="323528" y="116632"/>
            <a:ext cx="576064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949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CFBF6-46D0-4FE5-82F9-F1877855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7791849" cy="3240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91F5DA-0924-4048-9570-5C4D18DBDEC6}"/>
              </a:ext>
            </a:extLst>
          </p:cNvPr>
          <p:cNvSpPr/>
          <p:nvPr/>
        </p:nvSpPr>
        <p:spPr>
          <a:xfrm>
            <a:off x="1115616" y="548680"/>
            <a:ext cx="60486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COMPOSITION OF GCF</a:t>
            </a:r>
          </a:p>
        </p:txBody>
      </p:sp>
    </p:spTree>
    <p:extLst>
      <p:ext uri="{BB962C8B-B14F-4D97-AF65-F5344CB8AC3E}">
        <p14:creationId xmlns:p14="http://schemas.microsoft.com/office/powerpoint/2010/main" val="4357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16" y="341784"/>
            <a:ext cx="7467600" cy="1143000"/>
          </a:xfrm>
        </p:spPr>
        <p:txBody>
          <a:bodyPr>
            <a:normAutofit/>
          </a:bodyPr>
          <a:lstStyle/>
          <a:p>
            <a:r>
              <a:rPr lang="en-IN" b="1" dirty="0"/>
              <a:t>Functions of GCF 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931224" cy="51125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dirty="0"/>
              <a:t>    The gingival fluid is believed to –</a:t>
            </a:r>
          </a:p>
          <a:p>
            <a:pPr algn="just">
              <a:buNone/>
            </a:pPr>
            <a:endParaRPr lang="en-IN" dirty="0"/>
          </a:p>
          <a:p>
            <a:pPr lvl="0" algn="just">
              <a:lnSpc>
                <a:spcPct val="200000"/>
              </a:lnSpc>
            </a:pPr>
            <a:r>
              <a:rPr lang="en-IN" dirty="0">
                <a:solidFill>
                  <a:srgbClr val="FF0000"/>
                </a:solidFill>
              </a:rPr>
              <a:t>Cleanse</a:t>
            </a:r>
            <a:r>
              <a:rPr lang="en-IN" dirty="0"/>
              <a:t> material from the sulcus</a:t>
            </a:r>
          </a:p>
          <a:p>
            <a:pPr lvl="0" algn="just">
              <a:lnSpc>
                <a:spcPct val="200000"/>
              </a:lnSpc>
            </a:pPr>
            <a:r>
              <a:rPr lang="en-IN" dirty="0"/>
              <a:t>Contain plasma proteins that may </a:t>
            </a:r>
            <a:r>
              <a:rPr lang="en-IN" dirty="0">
                <a:solidFill>
                  <a:srgbClr val="FF0000"/>
                </a:solidFill>
              </a:rPr>
              <a:t>improve adhesion of the epithelium to the tooth</a:t>
            </a:r>
          </a:p>
          <a:p>
            <a:pPr lvl="0" algn="just">
              <a:lnSpc>
                <a:spcPct val="200000"/>
              </a:lnSpc>
            </a:pPr>
            <a:r>
              <a:rPr lang="en-IN" dirty="0"/>
              <a:t>Possess </a:t>
            </a:r>
            <a:r>
              <a:rPr lang="en-IN" dirty="0">
                <a:solidFill>
                  <a:srgbClr val="FF0000"/>
                </a:solidFill>
              </a:rPr>
              <a:t>antimicrobial properties</a:t>
            </a:r>
          </a:p>
          <a:p>
            <a:pPr lvl="0" algn="just"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Excretion of drugs </a:t>
            </a:r>
            <a:r>
              <a:rPr lang="en-IN" b="1" dirty="0">
                <a:solidFill>
                  <a:srgbClr val="00B050"/>
                </a:solidFill>
              </a:rPr>
              <a:t>Tetracycline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Metronidazole</a:t>
            </a:r>
            <a:endParaRPr lang="en-IN" b="1" dirty="0">
              <a:solidFill>
                <a:srgbClr val="00B050"/>
              </a:solidFill>
            </a:endParaRPr>
          </a:p>
          <a:p>
            <a:pPr algn="just">
              <a:lnSpc>
                <a:spcPct val="200000"/>
              </a:lnSpc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200000"/>
              </a:lnSpc>
            </a:pP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D1FB7-59B6-4444-8064-A2E0E939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80081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5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7724A-4EB2-4CBD-8802-111B7492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095104" cy="2088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A01F64-3549-4617-8EC2-F4A8FCAAE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36912"/>
            <a:ext cx="4767027" cy="2592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32380F-4CBE-418A-9E9F-A5845A98F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663180"/>
            <a:ext cx="3266230" cy="27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8F1F8F-4F48-4897-A37C-CE40E6FF9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0" y="980728"/>
            <a:ext cx="896373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188640"/>
            <a:ext cx="86439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Methods of Collection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BDF5-732D-4B08-B075-0F653474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80" y="1556792"/>
            <a:ext cx="4978752" cy="40650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874249" cy="2877319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888431" cy="288032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8B6EDE-4B42-4E3E-B9C2-6B9A6BF1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60648"/>
            <a:ext cx="902164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2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E5C7C-75D9-4A53-8D2A-3F7A85E4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84809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8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FBD08-2351-4200-A809-BC738B8F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476672"/>
            <a:ext cx="86344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89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899</TotalTime>
  <Words>51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GINGIVAL CREVICULAR FLUID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GCF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56</cp:revision>
  <dcterms:created xsi:type="dcterms:W3CDTF">2012-10-02T15:15:36Z</dcterms:created>
  <dcterms:modified xsi:type="dcterms:W3CDTF">2026-02-12T07:28:07Z</dcterms:modified>
</cp:coreProperties>
</file>