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>
        <p:scale>
          <a:sx n="66" d="100"/>
          <a:sy n="66" d="100"/>
        </p:scale>
        <p:origin x="1339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9915F-47E7-4983-B5FF-792982CF6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DFD45-65FA-4C1C-A30A-9AF79021D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E4051-5A31-4A2B-9292-CF1719A03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0C83-BC53-43F5-94C9-5B5586B73470}" type="datetimeFigureOut">
              <a:rPr lang="en-IN" smtClean="0"/>
              <a:t>21-03-2026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01ACA-CC0B-4CB5-B791-F31F1472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992AA-F421-4108-BDDF-43352D0F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F04A-747E-4621-BD71-8FEE21B5E8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183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93F0A-D3A0-4D41-959A-D5C03B1D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2B8CF8-4134-4B0C-B2B3-A2EECF71F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5FC37-E425-41AB-B9C5-770C50BDA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0C83-BC53-43F5-94C9-5B5586B73470}" type="datetimeFigureOut">
              <a:rPr lang="en-IN" smtClean="0"/>
              <a:t>21-03-2026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75FBC-5B35-4859-91DC-235CD3BE4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D4A49-831F-46BA-9C95-5D412A1C8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F04A-747E-4621-BD71-8FEE21B5E8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880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6912ED-F65B-4DF8-AA0D-30BD78113D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FDAD3E-1014-4CB5-8F7C-3D4EF0F99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DA2E5-FDAB-42B0-9234-E35BC6FE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0C83-BC53-43F5-94C9-5B5586B73470}" type="datetimeFigureOut">
              <a:rPr lang="en-IN" smtClean="0"/>
              <a:t>21-03-2026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D091A-513A-4775-BCEE-3A7151E1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E41A0-2898-4C5C-B754-71045544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F04A-747E-4621-BD71-8FEE21B5E8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649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105E7-0DE9-493E-9504-8F565F0E5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3AE45-E07B-4697-9034-291D23A4F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952C8-8C10-4E10-A0A1-B67E80904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0C83-BC53-43F5-94C9-5B5586B73470}" type="datetimeFigureOut">
              <a:rPr lang="en-IN" smtClean="0"/>
              <a:t>21-03-2026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D7F5F-B615-4B82-B9A4-7020898B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E0E6E-529F-415B-8547-A7CC249A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F04A-747E-4621-BD71-8FEE21B5E8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263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8BAFF-C967-4CDC-A850-26EA49699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583A8-7209-45FE-929C-212D68509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18A02-AE60-4062-A566-4B9B9CA5E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0C83-BC53-43F5-94C9-5B5586B73470}" type="datetimeFigureOut">
              <a:rPr lang="en-IN" smtClean="0"/>
              <a:t>21-03-2026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A3936-5C7E-4234-8641-309FAC82E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14734-7361-4EFC-A12F-E941DFA4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F04A-747E-4621-BD71-8FEE21B5E8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631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DB6C-285A-4F98-B7E2-330D3619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A2C1F-D559-4567-8DF5-55CB42271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9A6D9-7540-4C9F-9E79-3507A5D50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4DEAD-B4A7-4DCC-8934-3AA477586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0C83-BC53-43F5-94C9-5B5586B73470}" type="datetimeFigureOut">
              <a:rPr lang="en-IN" smtClean="0"/>
              <a:t>21-03-2026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5AFD62-B601-41BF-9C3F-308F135F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6D142-D709-422A-82D6-020F48874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F04A-747E-4621-BD71-8FEE21B5E8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412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F5148-1F30-4A2E-B125-4D888913D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37CF7-E317-4B52-AD8F-EBE57018D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50F41-09E5-4D67-9DAA-054A43A5D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6F450-7672-4F2B-B37C-AD2148DFCD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C202AF-17FA-4568-BA5A-82D2D5324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AC8077-2671-483F-8013-435F2348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0C83-BC53-43F5-94C9-5B5586B73470}" type="datetimeFigureOut">
              <a:rPr lang="en-IN" smtClean="0"/>
              <a:t>21-03-2026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A76C0F-07A7-4A4A-A0E9-1A8F5FD6C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611E6A-0AAB-4DDC-BA4B-1015C9A1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F04A-747E-4621-BD71-8FEE21B5E8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99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B762E-A909-4520-AF17-1F9BFDDD5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0F786-B52E-4B9A-84EC-7568552B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0C83-BC53-43F5-94C9-5B5586B73470}" type="datetimeFigureOut">
              <a:rPr lang="en-IN" smtClean="0"/>
              <a:t>21-03-2026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2A7393-74A7-448F-BF0B-27F4E2ED7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B42BF-B331-4DC4-8058-51C4E21F1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F04A-747E-4621-BD71-8FEE21B5E8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558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C74F2-D3F9-4951-A771-896D98CC1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0C83-BC53-43F5-94C9-5B5586B73470}" type="datetimeFigureOut">
              <a:rPr lang="en-IN" smtClean="0"/>
              <a:t>21-03-2026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3CBC7-8B16-4BB8-A9D2-ABA7F8429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2E459-155C-4526-A987-18D88B5E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F04A-747E-4621-BD71-8FEE21B5E8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216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28B83-5551-4545-A31C-06C7D3113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435D9-DEDB-4F44-9A52-18866E425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703796-6A40-478F-BE5E-43F07CB69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1BFD8-9327-4607-976D-B90DE1E4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0C83-BC53-43F5-94C9-5B5586B73470}" type="datetimeFigureOut">
              <a:rPr lang="en-IN" smtClean="0"/>
              <a:t>21-03-2026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9452D-1AF1-4C1B-84ED-FA7812A56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749B8-EA99-4240-BE98-31FC0482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F04A-747E-4621-BD71-8FEE21B5E8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477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F5A5-CE32-4F65-8C27-E913D384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74685-E377-40F6-9B67-63B72C80E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17D9F-1698-4664-A7DB-59E6B7584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1E85E9-10E4-4861-BA10-9F96BE727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0C83-BC53-43F5-94C9-5B5586B73470}" type="datetimeFigureOut">
              <a:rPr lang="en-IN" smtClean="0"/>
              <a:t>21-03-2026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F3B24-99B7-4C3C-B5E2-FF3EDD683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92D1B-4190-41B3-8E14-27E90B7D3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F04A-747E-4621-BD71-8FEE21B5E8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491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82AD59-64AD-47A6-B469-14BC15A1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D2707-C06E-461C-B535-175252EE6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B4684-0214-4AC4-83EC-919ADB58F8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60C83-BC53-43F5-94C9-5B5586B73470}" type="datetimeFigureOut">
              <a:rPr lang="en-IN" smtClean="0"/>
              <a:t>21-03-2026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2894D-8C8C-41D7-87F0-7D0EB56C0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1725F-5CC6-46DF-8821-B93D5A917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0F04A-747E-4621-BD71-8FEE21B5E8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085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54E13E-F54B-4108-832B-68720845C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134" y="1579880"/>
            <a:ext cx="5015865" cy="3671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ADF10E-0C5C-4E30-9DBA-3E227A23B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000" y="2493963"/>
            <a:ext cx="9144000" cy="2387600"/>
          </a:xfrm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PERIODONTAL POCKET</a:t>
            </a:r>
          </a:p>
        </p:txBody>
      </p:sp>
    </p:spTree>
    <p:extLst>
      <p:ext uri="{BB962C8B-B14F-4D97-AF65-F5344CB8AC3E}">
        <p14:creationId xmlns:p14="http://schemas.microsoft.com/office/powerpoint/2010/main" val="1224463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CF876D-D9C7-428B-ACAE-6A764AB37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792" y="2667317"/>
            <a:ext cx="6315856" cy="185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40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riodontal pocket | PPT">
            <a:extLst>
              <a:ext uri="{FF2B5EF4-FFF2-40B4-BE49-F238E27FC236}">
                <a16:creationId xmlns:a16="http://schemas.microsoft.com/office/drawing/2014/main" id="{6D61A322-FF33-4B6B-8E29-D18E9127C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073" y="338305"/>
            <a:ext cx="8241853" cy="618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55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eriodontal pocket – periobasics.com">
            <a:extLst>
              <a:ext uri="{FF2B5EF4-FFF2-40B4-BE49-F238E27FC236}">
                <a16:creationId xmlns:a16="http://schemas.microsoft.com/office/drawing/2014/main" id="{ABF0056B-DC89-4617-8F07-F5671FDCB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0" y="641247"/>
            <a:ext cx="12192000" cy="454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453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BCABAD-5FB0-41EB-9D76-9B5FFB24CB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391"/>
          <a:stretch/>
        </p:blipFill>
        <p:spPr>
          <a:xfrm>
            <a:off x="0" y="0"/>
            <a:ext cx="580445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747D41-6092-4776-8A2C-D99184C6A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194852" cy="32785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DEBD94-FDC6-4B54-A312-50E526047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6649" y="3579472"/>
            <a:ext cx="2609229" cy="281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51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151A25-BB75-4BA1-92C3-44AC03131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64" y="0"/>
            <a:ext cx="9236766" cy="692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51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65A764-1C3C-408A-8F8C-7BCD9F6BA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845" y="390644"/>
            <a:ext cx="6585995" cy="49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51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44E400-4D38-4245-A744-5931FFEC3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00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eriodontal pockets &amp; it's pathogenesis | PPTX">
            <a:extLst>
              <a:ext uri="{FF2B5EF4-FFF2-40B4-BE49-F238E27FC236}">
                <a16:creationId xmlns:a16="http://schemas.microsoft.com/office/drawing/2014/main" id="{2C8772F6-7A39-48A7-914E-110460454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3" y="300942"/>
            <a:ext cx="6690167" cy="50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6918AD-19FD-40E4-BEDF-C2EAE579C7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5" t="21195" r="21927" b="12138"/>
          <a:stretch/>
        </p:blipFill>
        <p:spPr>
          <a:xfrm>
            <a:off x="7859209" y="1461304"/>
            <a:ext cx="399326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57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B78B22-90A8-4674-A01C-2789939E7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78" y="2434851"/>
            <a:ext cx="5862699" cy="44016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B60AC2-A898-41B6-BACF-2F8AB1F72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977" y="2456381"/>
            <a:ext cx="5868825" cy="44016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CD786D-3FB9-49A3-B7CB-435905C127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81" t="19773" r="-19621"/>
          <a:stretch/>
        </p:blipFill>
        <p:spPr>
          <a:xfrm flipH="1">
            <a:off x="4026016" y="132763"/>
            <a:ext cx="3518271" cy="228055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33574F0-B2E4-4602-9E81-13AB49F84AE6}"/>
              </a:ext>
            </a:extLst>
          </p:cNvPr>
          <p:cNvCxnSpPr/>
          <p:nvPr/>
        </p:nvCxnSpPr>
        <p:spPr>
          <a:xfrm>
            <a:off x="6842796" y="1840374"/>
            <a:ext cx="2106593" cy="11458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8426B9-CA92-4152-A327-DB299E56D031}"/>
              </a:ext>
            </a:extLst>
          </p:cNvPr>
          <p:cNvCxnSpPr/>
          <p:nvPr/>
        </p:nvCxnSpPr>
        <p:spPr>
          <a:xfrm flipH="1">
            <a:off x="3588152" y="1585732"/>
            <a:ext cx="2951544" cy="12500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293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PERIODONTAL POCKET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PERIODONTAL POCKET</dc:title>
  <dc:creator>Admin</dc:creator>
  <cp:lastModifiedBy>Admin</cp:lastModifiedBy>
  <cp:revision>5</cp:revision>
  <dcterms:created xsi:type="dcterms:W3CDTF">2026-03-21T07:54:34Z</dcterms:created>
  <dcterms:modified xsi:type="dcterms:W3CDTF">2026-03-21T08:29:02Z</dcterms:modified>
</cp:coreProperties>
</file>